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24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2390654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739B5E2-FD66-4778-9053-FE091A4B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9" y="1700808"/>
            <a:ext cx="4499992" cy="33749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7064847-2C17-40F8-B49B-7B11AF7F5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0808"/>
            <a:ext cx="4512502" cy="33843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1A2A4612-542F-4B89-A0F6-BCFF05CE5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96" y="1727810"/>
            <a:ext cx="4536504" cy="34023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51431"/>
          <a:ext cx="9144000" cy="6523631"/>
          <a:chOff x="0" y="351431"/>
          <a:chExt cx="9144000" cy="652363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431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44000" cy="513397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FF2A424-09FA-41EA-AD5B-349AD5352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2" y="1567495"/>
            <a:ext cx="4512501" cy="33843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01735"/>
          <a:ext cx="9144000" cy="6578710"/>
          <a:chOff x="0" y="301735"/>
          <a:chExt cx="9144000" cy="657871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735"/>
            <a:ext cx="9144000" cy="6276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287695" y="0"/>
          <a:ext cx="7856305" cy="6877050"/>
          <a:chOff x="1287695" y="0"/>
          <a:chExt cx="7856305" cy="687705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95" y="0"/>
            <a:ext cx="6568611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-455626"/>
          <a:ext cx="9144000" cy="7335824"/>
          <a:chOff x="0" y="-455626"/>
          <a:chExt cx="9144000" cy="7335824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5626"/>
            <a:ext cx="9144000" cy="7791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72242"/>
          <a:ext cx="9144000" cy="6006217"/>
          <a:chOff x="0" y="872242"/>
          <a:chExt cx="9144000" cy="600621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42"/>
            <a:ext cx="9144000" cy="5133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86">
  <a:themeElements>
    <a:clrScheme name="Theme8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0</Words>
  <Application>Microsoft Office PowerPoint</Application>
  <PresentationFormat>Экран 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Theme86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Илья Сылкин</cp:lastModifiedBy>
  <cp:revision>2</cp:revision>
  <dcterms:created xsi:type="dcterms:W3CDTF">2024-12-22T17:57:53Z</dcterms:created>
  <dcterms:modified xsi:type="dcterms:W3CDTF">2024-12-23T00:14:43Z</dcterms:modified>
  <cp:category/>
</cp:coreProperties>
</file>